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/>
      <p:regular r:id="rId13"/>
    </p:embeddedFont>
    <p:embeddedFont>
      <p:font typeface="La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1CB0E-B53B-4B40-BC36-25F4D202D74E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F0BE-A257-3249-A4DC-C0BA5F034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5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117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Public Complaint Box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how communities report and resolve local issues through intelligent technology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67DD7-12B0-6250-E508-1AD7AF5404C8}"/>
              </a:ext>
            </a:extLst>
          </p:cNvPr>
          <p:cNvSpPr txBox="1"/>
          <p:nvPr/>
        </p:nvSpPr>
        <p:spPr>
          <a:xfrm>
            <a:off x="6280190" y="5342335"/>
            <a:ext cx="5461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1" dirty="0"/>
              <a:t>NAME – </a:t>
            </a:r>
            <a:r>
              <a:rPr lang="en-IN" i="1" dirty="0"/>
              <a:t>PATHIVADA JAGADEESH PRASAD</a:t>
            </a:r>
            <a:endParaRPr lang="en-IN" b="1" i="1" dirty="0"/>
          </a:p>
          <a:p>
            <a:pPr algn="l"/>
            <a:r>
              <a:rPr lang="en-IN" b="1" i="1" dirty="0"/>
              <a:t>ROLL NUMBER-</a:t>
            </a:r>
            <a:r>
              <a:rPr lang="en-IN" i="1" dirty="0"/>
              <a:t>323129512041</a:t>
            </a:r>
            <a:endParaRPr lang="en-IN" b="1" i="1" dirty="0"/>
          </a:p>
          <a:p>
            <a:pPr algn="l"/>
            <a:endParaRPr lang="en-IN" i="1" dirty="0"/>
          </a:p>
          <a:p>
            <a:pPr algn="l"/>
            <a:endParaRPr lang="en-IN" b="1" i="1" dirty="0"/>
          </a:p>
          <a:p>
            <a:pPr algn="l"/>
            <a:endParaRPr lang="en-IN" b="1" i="1" dirty="0"/>
          </a:p>
          <a:p>
            <a:pPr algn="l"/>
            <a:endParaRPr lang="en-IN" b="1" i="1" dirty="0"/>
          </a:p>
          <a:p>
            <a:pPr algn="l"/>
            <a:endParaRPr lang="en-IN" b="1" i="1" dirty="0"/>
          </a:p>
          <a:p>
            <a:pPr algn="l"/>
            <a:endParaRPr lang="en-US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4948"/>
            <a:ext cx="9735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Ready to Transform Your Community?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73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Smart Public Complaint Box makes government more accessible, responsive, and accountable. Together, we can build stronger connections between citizens and the officials who serve them.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Citizens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voice matters. Report issues easily and watch them get resolved with full transparency.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Officials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 smarter with AI-powered prioritization and automated workflows that help you serve better.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Communities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trust through action. Create a responsive system that addresses problems efficiently.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090556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63816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Let's create a more connected, responsive community—starting today.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864" y="492443"/>
            <a:ext cx="223885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26864" y="951309"/>
            <a:ext cx="4595098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Citizens Deserve Better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626864" y="1940719"/>
            <a:ext cx="6469856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Every day, people across our communities face real problems: damaged roads creating safety hazards, irregular water supply disrupting daily life, unexpected power cuts affecting businesses, and poor sanitation threatening public health.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6864" y="2961203"/>
            <a:ext cx="646985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Yet when citizens try to report these issues, they encounter a broken system that makes solving problems harder than it should be.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00" y="1981081"/>
            <a:ext cx="6469856" cy="64698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704"/>
            <a:ext cx="7454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Complaint Process Today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0645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50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Time-Consuming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827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must visit offices in person, make countless phone calls, or fill out paper registers during limited business hours.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535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Zero 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02549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Once submitted, complaints disappear into a black hole with no way to track progress or accountability.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Delayed 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issues sit unresolved for weeks or months, eroding public trust and allowing problems to worsen.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6222325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Authority Bottleneck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2241" y="1761173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Local officials face an overwhelming challenge managing hundreds of complaints across multiple channels, making it nearly impossible to identify urgent priorities.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92091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60%</a:t>
            </a:r>
            <a:endParaRPr lang="en-US" sz="4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2783443"/>
            <a:ext cx="3352681" cy="3352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9827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Wasted Resources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82241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 spent on manual sorting and routing instead of solving problems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40504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45%</a:t>
            </a:r>
            <a:endParaRPr lang="en-US" sz="4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83443"/>
            <a:ext cx="3352681" cy="3352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18240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Missed Priorities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230654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safety issues buried among routine requests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88918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70%</a:t>
            </a:r>
            <a:endParaRPr lang="en-US" sz="4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213" y="2783443"/>
            <a:ext cx="3352681" cy="33526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653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 Work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9679067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Same issues reported multiple times without coordination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080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Smarter Solution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3395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intelligent digital platform that connects citizens directly with the departments that can help them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8567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It Works: Simple for Citizens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Submit Instantly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Report issues through mobile app or website anytime, anywhere—no office visits required. Add photos, location, and description in under two minutes.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40593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Categorization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50531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automatically identifies issue type (water, electricity, roads, sanitation) and urgency level using intelligent algorithms.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Routing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Complaints are instantly forwarded to the correct department with all relevant details and priority flagging.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1063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 real-time updates as your complaint moves through review, assignment, and resolution stages.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2163"/>
            <a:ext cx="11533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That Transform Service Delivery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98476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see exactly where their complaint stands, with status updates and estimated resolution times.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508058"/>
            <a:ext cx="3046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Prioritization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99847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identifies urgent safety issues requiring immediate attention, ensuring critical problems get rapid response.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50805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Department Routing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352806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Complaints reach the right team instantly, eliminating delays from manual forwarding and miscommunication.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508058"/>
            <a:ext cx="2984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Complete Transparency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399847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Both citizens and officials have full visibility into complaint history, resolution times, and performance metrics.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40318"/>
            <a:ext cx="9283660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Benefits: Building Stronger Communities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4" y="1811893"/>
            <a:ext cx="4983242" cy="498324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01251" y="1811893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3477" y="1881902"/>
            <a:ext cx="300787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Faster Problem Resolution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63477" y="2404110"/>
            <a:ext cx="706124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Issues move directly to the right department, cutting response time from weeks to days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1251" y="346388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63477" y="3533894"/>
            <a:ext cx="279261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Increased Accountability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63477" y="4056102"/>
            <a:ext cx="706124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Transparent tracking system ensures no complaint gets lost or ignored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1251" y="478976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63477" y="4859774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Restored Public Trust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863477" y="5381982"/>
            <a:ext cx="706124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see their government responding efficiently to community needs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1251" y="611564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63477" y="6185654"/>
            <a:ext cx="333648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Resource Management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63477" y="6707862"/>
            <a:ext cx="706124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Authorities identify patterns, prioritize effectively, and allocate resources where needed most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5077"/>
            <a:ext cx="9294019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Impact We Can Achieve Together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812" y="1758434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implementing the Smart Public Complaint Box, we create a new standard for citizen-government interaction that benefits everyone in the community.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812" y="5168860"/>
            <a:ext cx="13068776" cy="3048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3295650" y="449961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6" name="Shape 4"/>
          <p:cNvSpPr/>
          <p:nvPr/>
        </p:nvSpPr>
        <p:spPr>
          <a:xfrm>
            <a:off x="3059906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43607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1916430" y="2723317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Immediate Impact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03816" y="3205639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can submit complaints 24/7 from anywhere, eliminating barriers to reporting community issues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965150" y="516886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11" name="Shape 9"/>
          <p:cNvSpPr/>
          <p:nvPr/>
        </p:nvSpPr>
        <p:spPr>
          <a:xfrm>
            <a:off x="57294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13107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4585930" y="60612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Within Weeks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3673316" y="6543556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Departments experience streamlined workflows with automatic sorting, reducing administrative burden by 60%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634651" y="449961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16" name="Shape 14"/>
          <p:cNvSpPr/>
          <p:nvPr/>
        </p:nvSpPr>
        <p:spPr>
          <a:xfrm>
            <a:off x="83989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82608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7255431" y="2723317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Long-Term Results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6342817" y="3205639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insights reveal community patterns, enabling proactive problem-solving and prevention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11304151" y="516886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21" name="Shape 19"/>
          <p:cNvSpPr/>
          <p:nvPr/>
        </p:nvSpPr>
        <p:spPr>
          <a:xfrm>
            <a:off x="110684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1152108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9924931" y="60612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Community Trust</a:t>
            </a:r>
            <a:endParaRPr lang="en-US" sz="2150" dirty="0"/>
          </a:p>
        </p:txBody>
      </p:sp>
      <p:sp>
        <p:nvSpPr>
          <p:cNvPr id="24" name="Text 22"/>
          <p:cNvSpPr/>
          <p:nvPr/>
        </p:nvSpPr>
        <p:spPr>
          <a:xfrm>
            <a:off x="9012317" y="6543556"/>
            <a:ext cx="46141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Transparent, responsive government builds lasting confidence and civic engagement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Tejesh Pyla</cp:lastModifiedBy>
  <cp:revision>5</cp:revision>
  <dcterms:created xsi:type="dcterms:W3CDTF">2025-10-07T06:23:33Z</dcterms:created>
  <dcterms:modified xsi:type="dcterms:W3CDTF">2025-10-07T10:37:10Z</dcterms:modified>
</cp:coreProperties>
</file>